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58" r:id="rId5"/>
    <p:sldId id="260" r:id="rId6"/>
    <p:sldId id="263" r:id="rId7"/>
    <p:sldId id="267" r:id="rId8"/>
    <p:sldId id="262" r:id="rId9"/>
    <p:sldId id="268" r:id="rId10"/>
    <p:sldId id="265" r:id="rId11"/>
    <p:sldId id="264" r:id="rId12"/>
    <p:sldId id="266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3E897-5D7F-4777-BD70-C9AC2A13C9FE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9F719-22F3-4F3F-93DB-2ECBFBB58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41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C077158-FA81-4B49-A8F1-11E4BF61BF02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EDDC-04D1-4CE8-A148-D7351D99EA43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44BA44-4CC3-4D60-90C9-488AB4B65B7D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7350BC-0066-4DE2-8810-2143043142BE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3BE791-3A76-4C39-9FE0-DFBDA6C1A2B4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4960-05BC-4EA8-89E1-D2ADF5174802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004F-B276-4F0A-BBCD-82D9D137AC34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65BDA-3E5A-4932-B2F8-4EBDEE1AAD00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F7A2173-8CE2-4E9E-A58B-CB2206901A56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FAA5-FFEB-4848-B304-CE823777D18C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EB7D6A9-0B12-43CE-8C98-DC53794F16FB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EAB88-4872-4F78-8075-9E24352107C6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99226-B886-4A16-898B-483657EFCCA8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9BA3-3A27-4D24-83F4-3F6BE04BEB03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9E52-5BC5-4A72-A669-D289A5345846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0BE5F-73AC-43EF-BCCF-5842A6D395BE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DB0F-578F-48AB-91FA-23F52998DA50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6405" y="1044467"/>
            <a:ext cx="9448800" cy="182509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Module </a:t>
            </a:r>
            <a:r>
              <a:rPr lang="en-US" b="1" dirty="0" smtClean="0"/>
              <a:t>1 : </a:t>
            </a:r>
            <a:r>
              <a:rPr lang="en-US" b="1" dirty="0"/>
              <a:t>Final Project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71501" y="2939537"/>
            <a:ext cx="9448800" cy="685800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  <a:latin typeface="Tempus Sans ITC" panose="04020404030D07020202" pitchFamily="82" charset="0"/>
              </a:rPr>
              <a:t>By: Payam Abbasi </a:t>
            </a:r>
          </a:p>
          <a:p>
            <a:pPr algn="ctr"/>
            <a:r>
              <a:rPr lang="en-US" b="1" dirty="0" smtClean="0">
                <a:solidFill>
                  <a:srgbClr val="FFFF00"/>
                </a:solidFill>
                <a:latin typeface="Tempus Sans ITC" panose="04020404030D07020202" pitchFamily="82" charset="0"/>
              </a:rPr>
              <a:t>04/27/2020</a:t>
            </a:r>
            <a:endParaRPr lang="en-US" sz="1800" b="1" dirty="0">
              <a:solidFill>
                <a:srgbClr val="FFFF00"/>
              </a:solidFill>
              <a:latin typeface="Tempus Sans ITC" panose="04020404030D07020202" pitchFamily="82" charset="0"/>
            </a:endParaRPr>
          </a:p>
        </p:txBody>
      </p:sp>
      <p:pic>
        <p:nvPicPr>
          <p:cNvPr id="1032" name="Picture 8" descr="Microsoft-logo - 3Dtrophyfac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801" y="6279423"/>
            <a:ext cx="1452649" cy="72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6" b="17838"/>
          <a:stretch/>
        </p:blipFill>
        <p:spPr>
          <a:xfrm>
            <a:off x="8083550" y="2612140"/>
            <a:ext cx="2232025" cy="175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9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6729" y="501598"/>
            <a:ext cx="9496425" cy="1295400"/>
          </a:xfrm>
        </p:spPr>
        <p:txBody>
          <a:bodyPr/>
          <a:lstStyle/>
          <a:p>
            <a:pPr algn="ctr"/>
            <a:r>
              <a:rPr lang="en-US" b="1" dirty="0"/>
              <a:t>Top 5 </a:t>
            </a:r>
            <a:r>
              <a:rPr lang="en-US" b="1" u="sng" dirty="0">
                <a:solidFill>
                  <a:srgbClr val="FFFF00"/>
                </a:solidFill>
              </a:rPr>
              <a:t>Living</a:t>
            </a:r>
            <a:r>
              <a:rPr lang="en-US" b="1" dirty="0"/>
              <a:t> </a:t>
            </a:r>
            <a:r>
              <a:rPr lang="en-US" b="1" dirty="0" smtClean="0"/>
              <a:t>Directors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4/26/2020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981101" y="1917596"/>
            <a:ext cx="1987680" cy="1716633"/>
          </a:xfrm>
          <a:prstGeom prst="rect">
            <a:avLst/>
          </a:prstGeom>
        </p:spPr>
      </p:pic>
      <p:pic>
        <p:nvPicPr>
          <p:cNvPr id="1028" name="Picture 4" descr="David Finc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29" y="4076674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rtin Scorse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63" y="4076674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entin Taranti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67" y="4062320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ristopher Nol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338" y="4091028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ter Jacks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951" y="4091028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46" y="1173678"/>
            <a:ext cx="9496425" cy="1295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sz="3100" b="1" u="sng" dirty="0" smtClean="0"/>
              <a:t>Maturity Rating</a:t>
            </a: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2700" b="1" dirty="0" smtClean="0">
                <a:solidFill>
                  <a:srgbClr val="FFFF00"/>
                </a:solidFill>
              </a:rPr>
              <a:t>PG-13</a:t>
            </a:r>
            <a:r>
              <a:rPr lang="en-US" sz="2700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sz="3100" b="1" u="sng" dirty="0" smtClean="0"/>
              <a:t>Genre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b="1" dirty="0" smtClean="0">
                <a:solidFill>
                  <a:srgbClr val="FFFF00"/>
                </a:solidFill>
              </a:rPr>
              <a:t>Adventure/Action</a:t>
            </a:r>
            <a:r>
              <a:rPr lang="en-US" sz="3100" b="1" dirty="0" smtClean="0">
                <a:solidFill>
                  <a:srgbClr val="FF0000"/>
                </a:solidFill>
              </a:rPr>
              <a:t> </a:t>
            </a:r>
            <a:br>
              <a:rPr lang="en-US" sz="3100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sz="3100" b="1" u="sng" dirty="0" smtClean="0"/>
              <a:t>top </a:t>
            </a:r>
            <a:r>
              <a:rPr lang="en-US" sz="3100" b="1" u="sng" dirty="0"/>
              <a:t>5 directors </a:t>
            </a:r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sz="2700" b="1" dirty="0" smtClean="0">
                <a:solidFill>
                  <a:srgbClr val="FFFF00"/>
                </a:solidFill>
              </a:rPr>
              <a:t>1. David Fincher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2. Martin Scorses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3. Quentin Tarantino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4. Christopher Nolan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5. Peter Jackson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endParaRPr lang="en-US" sz="2700" dirty="0">
              <a:solidFill>
                <a:srgbClr val="FFFF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4/26/2020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511346" y="925784"/>
            <a:ext cx="9496425" cy="820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What to </a:t>
            </a:r>
            <a:r>
              <a:rPr lang="en-US" b="1" smtClean="0"/>
              <a:t>invest </a:t>
            </a:r>
            <a:r>
              <a:rPr lang="en-US" b="1" smtClean="0"/>
              <a:t>in</a:t>
            </a:r>
            <a:r>
              <a:rPr lang="en-US" b="1" dirty="0" smtClean="0"/>
              <a:t>?</a:t>
            </a:r>
          </a:p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274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9BA3-3A27-4D24-83F4-3F6BE04BEB03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34640" y="74612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 smtClean="0"/>
              <a:t>Future Work</a:t>
            </a:r>
            <a:br>
              <a:rPr lang="en-US" sz="4000" b="1" dirty="0" smtClean="0"/>
            </a:br>
            <a:endParaRPr lang="en-US" sz="4000" b="1" dirty="0"/>
          </a:p>
        </p:txBody>
      </p:sp>
      <p:sp>
        <p:nvSpPr>
          <p:cNvPr id="6" name="Rectangle 5"/>
          <p:cNvSpPr/>
          <p:nvPr/>
        </p:nvSpPr>
        <p:spPr>
          <a:xfrm>
            <a:off x="2428239" y="1649859"/>
            <a:ext cx="72847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</a:rPr>
              <a:t>Budget Vs. Profit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</a:rPr>
              <a:t>Top Grossing Living Actors and Actresses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</a:rPr>
              <a:t>ROI (Rate On Return)</a:t>
            </a:r>
            <a:r>
              <a:rPr lang="en-US" sz="2400" b="1" dirty="0">
                <a:solidFill>
                  <a:srgbClr val="FFFF00"/>
                </a:solidFill>
              </a:rPr>
              <a:t/>
            </a:r>
            <a:br>
              <a:rPr lang="en-US" sz="2400" b="1" dirty="0">
                <a:solidFill>
                  <a:srgbClr val="FFFF00"/>
                </a:solidFill>
              </a:rPr>
            </a:b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5122" name="Picture 2" descr="L.A. Health Administrator Helps Prepare The Future Work Forc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131" y="3514288"/>
            <a:ext cx="4478937" cy="252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8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9BA3-3A27-4D24-83F4-3F6BE04BEB03}" type="datetime1">
              <a:rPr lang="en-US" b="1" smtClean="0"/>
              <a:t>4/26/2020</a:t>
            </a:fld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Onlinr-fd-pt-030220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63" y="2085975"/>
            <a:ext cx="4052888" cy="415015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62250" y="865838"/>
            <a:ext cx="6873240" cy="1600200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en-US" sz="4800" b="1" dirty="0" smtClean="0"/>
              <a:t>Any questions?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64528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0" y="754848"/>
            <a:ext cx="8610600" cy="1293028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/>
              <a:t>The Deliverables</a:t>
            </a:r>
            <a:br>
              <a:rPr lang="en-US" sz="4400" b="1" dirty="0"/>
            </a:b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Jupyter </a:t>
            </a:r>
            <a:r>
              <a:rPr lang="en-US" b="1" dirty="0" smtClean="0"/>
              <a:t>Notebook </a:t>
            </a:r>
            <a:r>
              <a:rPr lang="en-US" b="1" dirty="0">
                <a:solidFill>
                  <a:srgbClr val="FFFF00"/>
                </a:solidFill>
              </a:rPr>
              <a:t>√</a:t>
            </a:r>
            <a:endParaRPr lang="en-US" b="1" dirty="0" smtClean="0">
              <a:solidFill>
                <a:srgbClr val="FFFF00"/>
              </a:solidFill>
            </a:endParaRPr>
          </a:p>
          <a:p>
            <a:r>
              <a:rPr lang="en-US" b="1" dirty="0"/>
              <a:t>README.md file </a:t>
            </a:r>
            <a:r>
              <a:rPr lang="en-US" b="1" dirty="0">
                <a:solidFill>
                  <a:srgbClr val="FFFF00"/>
                </a:solidFill>
              </a:rPr>
              <a:t> √</a:t>
            </a:r>
            <a:endParaRPr lang="en-US" b="1" dirty="0" smtClean="0"/>
          </a:p>
          <a:p>
            <a:r>
              <a:rPr lang="en-US" b="1" dirty="0" smtClean="0"/>
              <a:t>PowerPoint Slides </a:t>
            </a:r>
            <a:r>
              <a:rPr lang="en-US" b="1" dirty="0">
                <a:solidFill>
                  <a:srgbClr val="FFFF00"/>
                </a:solidFill>
              </a:rPr>
              <a:t>√</a:t>
            </a:r>
            <a:endParaRPr lang="en-US" b="1" dirty="0" smtClean="0"/>
          </a:p>
          <a:p>
            <a:r>
              <a:rPr lang="en-US" b="1" dirty="0" smtClean="0"/>
              <a:t>A Blog Post </a:t>
            </a:r>
            <a:r>
              <a:rPr lang="en-US" b="1" dirty="0">
                <a:solidFill>
                  <a:srgbClr val="FFFF00"/>
                </a:solidFill>
              </a:rPr>
              <a:t>√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DC52-0247-4DA4-AADE-4F73B882D5BA}" type="datetime1">
              <a:rPr lang="en-US" b="1" smtClean="0"/>
              <a:t>4/26/2020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Onlinr-fd-pt-030220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10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48" y="49397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Problem Statement 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W</a:t>
            </a:r>
            <a:r>
              <a:rPr lang="en-US" b="1" dirty="0" smtClean="0">
                <a:solidFill>
                  <a:srgbClr val="FFFF00"/>
                </a:solidFill>
              </a:rPr>
              <a:t>hat </a:t>
            </a:r>
            <a:r>
              <a:rPr lang="en-US" b="1" dirty="0">
                <a:solidFill>
                  <a:srgbClr val="FFFF00"/>
                </a:solidFill>
              </a:rPr>
              <a:t>type of films are currently doing the best at the box </a:t>
            </a:r>
            <a:r>
              <a:rPr lang="en-US" b="1" dirty="0" smtClean="0">
                <a:solidFill>
                  <a:srgbClr val="FFFF00"/>
                </a:solidFill>
              </a:rPr>
              <a:t>office?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110" y="3159962"/>
            <a:ext cx="4184960" cy="23532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48" y="2620497"/>
            <a:ext cx="2021451" cy="15160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251" y="2620497"/>
            <a:ext cx="1439972" cy="1841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" y="4384695"/>
            <a:ext cx="4248150" cy="21240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12" y="312802"/>
            <a:ext cx="1514475" cy="15144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" t="-1736" r="23194" b="1736"/>
          <a:stretch/>
        </p:blipFill>
        <p:spPr>
          <a:xfrm>
            <a:off x="8990431" y="4550475"/>
            <a:ext cx="2806119" cy="207487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20879438">
            <a:off x="5671965" y="1416296"/>
            <a:ext cx="27070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Action?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 rot="20005052">
            <a:off x="-485537" y="1233042"/>
            <a:ext cx="308112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Comedy?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 rot="20005052">
            <a:off x="2934624" y="3109584"/>
            <a:ext cx="199819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Horror?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 rot="20005052">
            <a:off x="10251171" y="1243102"/>
            <a:ext cx="210507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Drama?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58049" y="6010001"/>
            <a:ext cx="29889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Animation?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>
          <a:xfrm>
            <a:off x="8938070" y="6531365"/>
            <a:ext cx="2910840" cy="365125"/>
          </a:xfrm>
        </p:spPr>
        <p:txBody>
          <a:bodyPr/>
          <a:lstStyle/>
          <a:p>
            <a:fld id="{287EEAF0-5D2F-4679-9A1B-02C5B12DBB2D}" type="datetime1">
              <a:rPr lang="en-US" b="1" smtClean="0"/>
              <a:t>4/26/2020</a:t>
            </a:fld>
            <a:endParaRPr lang="en-US" b="1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>
          <a:xfrm>
            <a:off x="395450" y="6492846"/>
            <a:ext cx="7772400" cy="365125"/>
          </a:xfrm>
        </p:spPr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9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4150" y="-182562"/>
            <a:ext cx="6873240" cy="1600200"/>
          </a:xfrm>
        </p:spPr>
        <p:txBody>
          <a:bodyPr>
            <a:normAutofit/>
          </a:bodyPr>
          <a:lstStyle/>
          <a:p>
            <a:pPr algn="ctr" fontAlgn="base"/>
            <a:r>
              <a:rPr lang="en-US" sz="4800" b="1" dirty="0"/>
              <a:t>The Dataset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23763" r="13746" b="22678"/>
          <a:stretch/>
        </p:blipFill>
        <p:spPr>
          <a:xfrm>
            <a:off x="5231923" y="1417638"/>
            <a:ext cx="1857693" cy="995443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95360" y="6492874"/>
            <a:ext cx="2910840" cy="365125"/>
          </a:xfrm>
        </p:spPr>
        <p:txBody>
          <a:bodyPr/>
          <a:lstStyle/>
          <a:p>
            <a:fld id="{57A3C405-62D6-4983-BB75-4DDF96F5BB47}" type="datetime1">
              <a:rPr lang="en-US" b="1" smtClean="0"/>
              <a:t>4/26/2020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6275" y="6492875"/>
            <a:ext cx="7772400" cy="365125"/>
          </a:xfrm>
        </p:spPr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3076" name="Picture 4" descr="IMDB data from 2006 to 2016 | Kag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609" y="2489700"/>
            <a:ext cx="9164319" cy="392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6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535" y="111577"/>
            <a:ext cx="9949408" cy="1295400"/>
          </a:xfrm>
        </p:spPr>
        <p:txBody>
          <a:bodyPr/>
          <a:lstStyle/>
          <a:p>
            <a:pPr algn="ctr"/>
            <a:r>
              <a:rPr lang="en-US" b="1" dirty="0" smtClean="0"/>
              <a:t>Top 5 Grossing movies of all time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4/26/2020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360" y="4201993"/>
            <a:ext cx="1179906" cy="1707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042" y="4201994"/>
            <a:ext cx="1170839" cy="1707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081" y="4280180"/>
            <a:ext cx="1089072" cy="1653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934" y="4267838"/>
            <a:ext cx="1078573" cy="16655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160" y="1240336"/>
            <a:ext cx="8087359" cy="2495550"/>
          </a:xfrm>
          <a:prstGeom prst="rect">
            <a:avLst/>
          </a:prstGeom>
        </p:spPr>
      </p:pic>
      <p:pic>
        <p:nvPicPr>
          <p:cNvPr id="4098" name="Picture 2" descr="Avengers: Infinity War Pos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640" y="4329879"/>
            <a:ext cx="1073392" cy="158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10913" y="6033045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$2,797,800,564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42855" y="6020890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$2,787,965,087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29492" y="6064796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$2,186,772,302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00890" y="6064796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$2,066,960,090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17162" y="6033046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$2,048,359,754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84958" y="3904964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2019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30485" y="3888435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2015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04132" y="3888493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2018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83219" y="3924994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1997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35953" y="3894383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2009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932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584" y="873456"/>
            <a:ext cx="9496425" cy="12954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What maturity rating is the most watched?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4/26/2020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496" y="2250297"/>
            <a:ext cx="5786443" cy="4105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5" y="2568253"/>
            <a:ext cx="2155409" cy="809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8" y="4471500"/>
            <a:ext cx="2045366" cy="10801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772" y="1970326"/>
            <a:ext cx="1140015" cy="14638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38" y="4386126"/>
            <a:ext cx="1789247" cy="14979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4372" y="1906731"/>
            <a:ext cx="8964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√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7345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2835" y="567113"/>
            <a:ext cx="8610600" cy="1295400"/>
          </a:xfrm>
        </p:spPr>
        <p:txBody>
          <a:bodyPr/>
          <a:lstStyle/>
          <a:p>
            <a:pPr algn="ctr"/>
            <a:r>
              <a:rPr lang="en-US" b="1" dirty="0" smtClean="0"/>
              <a:t>Why Rated PG-13?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6146" name="Picture 2" descr="WIN World Survey (WWS) reveals that people stop feeling young way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/>
          <a:stretch/>
        </p:blipFill>
        <p:spPr bwMode="auto">
          <a:xfrm>
            <a:off x="4140912" y="1775907"/>
            <a:ext cx="4454447" cy="45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33366" y="2334260"/>
            <a:ext cx="14670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Young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17898" y="4038480"/>
            <a:ext cx="8980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Old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737678" y="2334259"/>
            <a:ext cx="10631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Men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589052" y="4038480"/>
            <a:ext cx="166263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Female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641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362" y="942975"/>
            <a:ext cx="9496425" cy="1295400"/>
          </a:xfrm>
        </p:spPr>
        <p:txBody>
          <a:bodyPr/>
          <a:lstStyle/>
          <a:p>
            <a:pPr algn="ctr"/>
            <a:r>
              <a:rPr lang="en-US" b="1" dirty="0" smtClean="0"/>
              <a:t>What genres do most people enjoy watching?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4/26/2020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789100" y="2307168"/>
            <a:ext cx="6506125" cy="33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0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380" y="934281"/>
            <a:ext cx="9525000" cy="1295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92D050"/>
                </a:solidFill>
              </a:rPr>
              <a:t>$$$ </a:t>
            </a:r>
            <a:r>
              <a:rPr lang="en-US" b="1" dirty="0" smtClean="0"/>
              <a:t>Why Action &amp; Adventure? </a:t>
            </a:r>
            <a:r>
              <a:rPr lang="en-US" b="1" dirty="0" smtClean="0">
                <a:solidFill>
                  <a:srgbClr val="92D050"/>
                </a:solidFill>
              </a:rPr>
              <a:t>$$$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09" y="2136059"/>
            <a:ext cx="5079991" cy="823912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</a:rPr>
              <a:t>We want to be them!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9289" y="2154790"/>
            <a:ext cx="5105400" cy="823912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</a:rPr>
              <a:t>Keeps you on the edge!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smtClean="0"/>
              <a:t>4/26/2020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7170" name="Picture 2" descr="Can you match the superhero with their superpower? | From the ...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70" y="3008337"/>
            <a:ext cx="303571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30 of the Best Action Movies Streaming on Netflix (list) | Action ...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89" y="2980608"/>
            <a:ext cx="4165591" cy="305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2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289</TotalTime>
  <Words>183</Words>
  <Application>Microsoft Office PowerPoint</Application>
  <PresentationFormat>Widescreen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Tempus Sans ITC</vt:lpstr>
      <vt:lpstr>Vapor Trail</vt:lpstr>
      <vt:lpstr>Module 1 : Final Project </vt:lpstr>
      <vt:lpstr>The Deliverables </vt:lpstr>
      <vt:lpstr>Problem Statement </vt:lpstr>
      <vt:lpstr>The Dataset</vt:lpstr>
      <vt:lpstr>Top 5 Grossing movies of all time</vt:lpstr>
      <vt:lpstr>What maturity rating is the most watched? </vt:lpstr>
      <vt:lpstr>Why Rated PG-13?</vt:lpstr>
      <vt:lpstr>What genres do most people enjoy watching?</vt:lpstr>
      <vt:lpstr>$$$ Why Action &amp; Adventure? $$$</vt:lpstr>
      <vt:lpstr>Top 5 Living Directors</vt:lpstr>
      <vt:lpstr>         Maturity Rating PG-13   Genre Adventure/Action   top 5 directors  1. David Fincher 2. Martin Scorses 3. Quentin Tarantino 4. Christopher Nolan 5. Peter Jackson 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 Final Project</dc:title>
  <dc:creator>Windows User</dc:creator>
  <cp:lastModifiedBy>Prynce</cp:lastModifiedBy>
  <cp:revision>45</cp:revision>
  <dcterms:created xsi:type="dcterms:W3CDTF">2020-04-17T21:07:07Z</dcterms:created>
  <dcterms:modified xsi:type="dcterms:W3CDTF">2020-04-27T00:14:35Z</dcterms:modified>
</cp:coreProperties>
</file>